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Vkg8c7sF38" TargetMode="External"/><Relationship Id="rId2" Type="http://schemas.openxmlformats.org/officeDocument/2006/relationships/hyperlink" Target="https://youtu.be/MIWCygZi7ts?si=x6FQjUkJW41i8me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44" y="1337894"/>
            <a:ext cx="8229600" cy="1143000"/>
          </a:xfrm>
        </p:spPr>
        <p:txBody>
          <a:bodyPr/>
          <a:lstStyle/>
          <a:p>
            <a:r>
              <a:rPr dirty="0" err="1"/>
              <a:t>社団グループ参加のご提案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58" y="3046228"/>
            <a:ext cx="8229600" cy="1578935"/>
          </a:xfrm>
        </p:spPr>
        <p:txBody>
          <a:bodyPr/>
          <a:lstStyle/>
          <a:p>
            <a:r>
              <a:rPr dirty="0"/>
              <a:t>〜47都道府県の地域収益体制へのご協力のお願い〜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社団体制の取り組み方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t>・社団は、個人および法人が集まった団体法人です。</a:t>
            </a:r>
          </a:p>
          <a:p>
            <a:r>
              <a:t>・各人ができることを相互支援しながら収益化を目指す体制です。</a:t>
            </a:r>
          </a:p>
          <a:p>
            <a:r>
              <a:t>・成果は均等分配ではなく、個々の実績に基づいた成果収益制度です。</a:t>
            </a:r>
          </a:p>
          <a:p>
            <a:r>
              <a:t>・人材ビジネスを通じて、継続的な収益（年金型）を生み出す仕組みも構築。</a:t>
            </a:r>
          </a:p>
          <a:p>
            <a:r>
              <a:t>・相互利益の還流により、共生型社会の実現を目指します。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グループ参加という新たな方法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・</a:t>
            </a:r>
            <a:r>
              <a:rPr dirty="0" err="1"/>
              <a:t>通常は個人・法人の単独参加が一般的</a:t>
            </a:r>
            <a:r>
              <a:rPr lang="ja-JP" altLang="en-US" dirty="0"/>
              <a:t>　</a:t>
            </a:r>
            <a:r>
              <a:rPr dirty="0" err="1"/>
              <a:t>ですが、グループ参加も可能です</a:t>
            </a:r>
            <a:r>
              <a:rPr dirty="0"/>
              <a:t>。</a:t>
            </a:r>
          </a:p>
          <a:p>
            <a:r>
              <a:rPr dirty="0"/>
              <a:t>・参加費：30万円（WEB環境、マニュアル、告知資料費）</a:t>
            </a:r>
          </a:p>
          <a:p>
            <a:r>
              <a:rPr dirty="0"/>
              <a:t>・</a:t>
            </a:r>
            <a:r>
              <a:rPr dirty="0" err="1"/>
              <a:t>アドバイス・伴走支援は無償</a:t>
            </a:r>
            <a:endParaRPr dirty="0"/>
          </a:p>
          <a:p>
            <a:r>
              <a:rPr dirty="0"/>
              <a:t>・例：5人で分担（1人6万円）→ </a:t>
            </a:r>
            <a:r>
              <a:rPr dirty="0" err="1"/>
              <a:t>成果報酬</a:t>
            </a:r>
            <a:endParaRPr lang="en-US" dirty="0"/>
          </a:p>
          <a:p>
            <a:pPr marL="0" indent="0">
              <a:buNone/>
            </a:pPr>
            <a:r>
              <a:rPr lang="ja-JP" altLang="en-US" sz="1400" b="1" dirty="0"/>
              <a:t>（グループ分配では無く）</a:t>
            </a:r>
            <a:r>
              <a:rPr lang="ja-JP" altLang="en-US" dirty="0"/>
              <a:t>顧客獲得者に対し　</a:t>
            </a:r>
            <a:r>
              <a:rPr dirty="0"/>
              <a:t>1人10万円以上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グループ参加のメリットと透明性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・</a:t>
            </a:r>
            <a:r>
              <a:rPr dirty="0" err="1"/>
              <a:t>費用の軽減：個人負担が抑えられる</a:t>
            </a:r>
            <a:endParaRPr dirty="0"/>
          </a:p>
          <a:p>
            <a:r>
              <a:rPr dirty="0"/>
              <a:t>・</a:t>
            </a:r>
            <a:r>
              <a:rPr dirty="0" err="1"/>
              <a:t>裾野の拡大：地域連携・現業との相</a:t>
            </a:r>
            <a:endParaRPr lang="en-US" dirty="0"/>
          </a:p>
          <a:p>
            <a:pPr marL="0" indent="0">
              <a:buNone/>
            </a:pPr>
            <a:r>
              <a:rPr lang="ja-JP" altLang="en-US" dirty="0"/>
              <a:t>　　　</a:t>
            </a:r>
            <a:r>
              <a:rPr dirty="0" err="1"/>
              <a:t>乗効果</a:t>
            </a:r>
            <a:endParaRPr dirty="0"/>
          </a:p>
          <a:p>
            <a:r>
              <a:rPr dirty="0"/>
              <a:t>・</a:t>
            </a:r>
            <a:r>
              <a:rPr dirty="0" err="1"/>
              <a:t>情報共有の効率化：代表者による一</a:t>
            </a:r>
            <a:endParaRPr lang="en-US" dirty="0"/>
          </a:p>
          <a:p>
            <a:pPr marL="0" indent="0">
              <a:buNone/>
            </a:pPr>
            <a:r>
              <a:rPr lang="ja-JP" altLang="en-US" dirty="0"/>
              <a:t>　　　</a:t>
            </a:r>
            <a:r>
              <a:rPr dirty="0" err="1"/>
              <a:t>元管理</a:t>
            </a:r>
            <a:endParaRPr dirty="0"/>
          </a:p>
          <a:p>
            <a:r>
              <a:rPr dirty="0"/>
              <a:t>・</a:t>
            </a:r>
            <a:r>
              <a:rPr dirty="0" err="1"/>
              <a:t>公平な成果報酬：紹介者にコミッシ</a:t>
            </a:r>
            <a:endParaRPr lang="en-US" dirty="0"/>
          </a:p>
          <a:p>
            <a:pPr marL="0" indent="0">
              <a:buNone/>
            </a:pPr>
            <a:r>
              <a:rPr lang="ja-JP" altLang="en-US" dirty="0"/>
              <a:t>　　　</a:t>
            </a:r>
            <a:r>
              <a:rPr dirty="0" err="1"/>
              <a:t>ョン支給、均等分配ではなく成果配分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ja-JP" dirty="0"/>
            </a:br>
            <a:r>
              <a:rPr lang="en-US" altLang="ja-JP" dirty="0"/>
              <a:t>【</a:t>
            </a:r>
            <a:r>
              <a:rPr lang="ja-JP" altLang="en-US" dirty="0"/>
              <a:t>社団コンテンツの活用方法</a:t>
            </a:r>
            <a:r>
              <a:rPr lang="en-US" altLang="ja-JP" dirty="0"/>
              <a:t>】</a:t>
            </a:r>
            <a:br>
              <a:rPr lang="ja-JP" altLang="en-US" dirty="0"/>
            </a:b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ja-JP" dirty="0"/>
              <a:t>• </a:t>
            </a:r>
            <a:r>
              <a:rPr lang="ja-JP" altLang="en-US" dirty="0"/>
              <a:t>活動内容は、「日本およびベトナムの企業紹介支援」です。</a:t>
            </a:r>
            <a:endParaRPr lang="en-US" altLang="ja-JP" dirty="0"/>
          </a:p>
          <a:p>
            <a:pPr marL="0" indent="0">
              <a:buNone/>
            </a:pPr>
            <a:br>
              <a:rPr lang="ja-JP" altLang="en-US" dirty="0"/>
            </a:br>
            <a:r>
              <a:rPr lang="en-US" altLang="ja-JP" dirty="0"/>
              <a:t>• </a:t>
            </a:r>
            <a:r>
              <a:rPr lang="ja-JP" altLang="en-US" dirty="0"/>
              <a:t>ご自身の営業と連携して、企業紹介ビジネスが可能です。</a:t>
            </a:r>
            <a:endParaRPr lang="en-US" altLang="ja-JP" dirty="0"/>
          </a:p>
          <a:p>
            <a:pPr marL="0" indent="0">
              <a:buNone/>
            </a:pPr>
            <a:br>
              <a:rPr lang="ja-JP" altLang="en-US" dirty="0"/>
            </a:br>
            <a:r>
              <a:rPr lang="en-US" altLang="ja-JP" dirty="0"/>
              <a:t>• </a:t>
            </a:r>
            <a:r>
              <a:rPr lang="ja-JP" altLang="en-US" dirty="0"/>
              <a:t>「海外市場開拓」や「人材採用支援」を目的としたコンテンツを提供します。</a:t>
            </a:r>
            <a:br>
              <a:rPr lang="ja-JP" altLang="en-US" dirty="0"/>
            </a:br>
            <a:br>
              <a:rPr lang="ja-JP" altLang="en-US" dirty="0"/>
            </a:br>
            <a:r>
              <a:rPr lang="ja-JP" altLang="en-US" dirty="0"/>
              <a:t>📨 活動の手順：</a:t>
            </a:r>
            <a:br>
              <a:rPr lang="ja-JP" altLang="en-US" dirty="0"/>
            </a:br>
            <a:r>
              <a:rPr lang="en-US" altLang="ja-JP" dirty="0"/>
              <a:t>1. </a:t>
            </a:r>
            <a:r>
              <a:rPr lang="ja-JP" altLang="en-US" dirty="0"/>
              <a:t>社団が提供するアポイント文書を使用</a:t>
            </a:r>
            <a:br>
              <a:rPr lang="ja-JP" altLang="en-US" dirty="0"/>
            </a:br>
            <a:r>
              <a:rPr lang="en-US" altLang="ja-JP" dirty="0"/>
              <a:t>2. </a:t>
            </a:r>
            <a:r>
              <a:rPr lang="ja-JP" altLang="en-US" dirty="0"/>
              <a:t>社団の協力企業リスト、またはご自身のリストへ送信</a:t>
            </a:r>
            <a:br>
              <a:rPr lang="ja-JP" altLang="en-US" dirty="0"/>
            </a:br>
            <a:r>
              <a:rPr lang="en-US" altLang="ja-JP" dirty="0"/>
              <a:t>3. </a:t>
            </a:r>
            <a:r>
              <a:rPr lang="ja-JP" altLang="en-US" dirty="0"/>
              <a:t>問い合わせ対応・契約手続きはすべて社団が担当</a:t>
            </a:r>
            <a:br>
              <a:rPr lang="ja-JP" altLang="en-US" dirty="0"/>
            </a:b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🌟 事前相談により、送信先に合わせた文面の提案も可能です</a:t>
            </a:r>
          </a:p>
          <a:p>
            <a:pPr marL="0" indent="0">
              <a:buNone/>
            </a:pPr>
            <a:br>
              <a:rPr lang="ja-JP" altLang="en-US" dirty="0"/>
            </a:br>
            <a:r>
              <a:rPr lang="ja-JP" altLang="en-US" dirty="0"/>
              <a:t>企業内転勤</a:t>
            </a:r>
            <a:r>
              <a:rPr lang="en-US" altLang="ja-JP" dirty="0"/>
              <a:t>Q&amp;A</a:t>
            </a:r>
            <a:r>
              <a:rPr lang="ja-JP" altLang="en-US" dirty="0"/>
              <a:t>　</a:t>
            </a:r>
            <a:r>
              <a:rPr lang="en-US" altLang="ja-JP" dirty="0">
                <a:hlinkClick r:id="rId2"/>
              </a:rPr>
              <a:t>https://youtu.be/MIWCygZi7ts?si=x6FQjUkJW41i8meN</a:t>
            </a:r>
            <a:br>
              <a:rPr lang="en-US" altLang="ja-JP"/>
            </a:br>
            <a:r>
              <a:rPr lang="ja-JP" altLang="en-US"/>
              <a:t>　　　</a:t>
            </a:r>
            <a:r>
              <a:rPr lang="en-US" altLang="ja-JP" dirty="0"/>
              <a:t>〃</a:t>
            </a:r>
            <a:r>
              <a:rPr lang="ja-JP" altLang="en-US" dirty="0"/>
              <a:t>　　　</a:t>
            </a:r>
            <a:r>
              <a:rPr lang="en-US" altLang="ja-JP" dirty="0"/>
              <a:t>Q&amp;A</a:t>
            </a:r>
            <a:r>
              <a:rPr lang="ja-JP" altLang="en-US" dirty="0"/>
              <a:t>　</a:t>
            </a:r>
            <a:r>
              <a:rPr lang="en-US" altLang="ja-JP" dirty="0">
                <a:hlinkClick r:id="rId3"/>
              </a:rPr>
              <a:t>https://www.youtube.com/watch?v=dVkg8c7sF38</a:t>
            </a:r>
            <a:r>
              <a:rPr lang="ja-JP" altLang="en-US" dirty="0"/>
              <a:t>　</a:t>
            </a:r>
            <a:br>
              <a:rPr lang="en-US" altLang="ja-JP" dirty="0"/>
            </a:br>
            <a:endParaRPr lang="en-US" altLang="ja-JP" dirty="0"/>
          </a:p>
          <a:p>
            <a:pPr marL="0" indent="0">
              <a:buNone/>
            </a:pPr>
            <a:br>
              <a:rPr lang="ja-JP" altLang="en-US" dirty="0"/>
            </a:b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6720"/>
          </a:xfrm>
        </p:spPr>
        <p:txBody>
          <a:bodyPr>
            <a:normAutofit fontScale="90000"/>
          </a:bodyPr>
          <a:lstStyle/>
          <a:p>
            <a:br>
              <a:rPr lang="en-US" altLang="ja-JP" dirty="0"/>
            </a:br>
            <a:r>
              <a:rPr lang="en-US" altLang="ja-JP" dirty="0"/>
              <a:t>【</a:t>
            </a:r>
            <a:r>
              <a:rPr lang="ja-JP" altLang="en-US" dirty="0"/>
              <a:t>ご提案のポイント</a:t>
            </a:r>
            <a:r>
              <a:rPr lang="en-US" altLang="ja-JP" dirty="0"/>
              <a:t>】</a:t>
            </a:r>
            <a:br>
              <a:rPr lang="en-US" altLang="ja-JP" dirty="0"/>
            </a:b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28" y="155767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dirty="0"/>
              <a:t>🌟 「無理」と諦めずに、まずは社団参加をご検討ください。</a:t>
            </a:r>
            <a:endParaRPr lang="en-US" altLang="ja-JP" dirty="0"/>
          </a:p>
          <a:p>
            <a:pPr marL="0" indent="0">
              <a:buNone/>
            </a:pPr>
            <a:br>
              <a:rPr lang="ja-JP" altLang="en-US" dirty="0"/>
            </a:br>
            <a:r>
              <a:rPr lang="ja-JP" altLang="en-US" dirty="0"/>
              <a:t>🌟 少額参加で成果に応じた報酬が得られる公平な機会です。</a:t>
            </a:r>
            <a:endParaRPr lang="en-US" altLang="ja-JP" dirty="0"/>
          </a:p>
          <a:p>
            <a:pPr marL="0" indent="0">
              <a:buNone/>
            </a:pPr>
            <a:br>
              <a:rPr lang="ja-JP" altLang="en-US" dirty="0"/>
            </a:br>
            <a:r>
              <a:rPr lang="ja-JP" altLang="en-US" dirty="0"/>
              <a:t>🌟 社団の目的は資金集めではなく、営業支援による収益の還流です。</a:t>
            </a:r>
            <a:endParaRPr lang="en-US" altLang="ja-JP" dirty="0"/>
          </a:p>
          <a:p>
            <a:pPr marL="0" indent="0">
              <a:buNone/>
            </a:pPr>
            <a:br>
              <a:rPr lang="ja-JP" altLang="en-US" dirty="0"/>
            </a:br>
            <a:r>
              <a:rPr lang="ja-JP" altLang="en-US" dirty="0"/>
              <a:t>🌟 互恵・共生のスキームを維持しながら、自己年金的収益の確保も可能です。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【</a:t>
            </a:r>
            <a:r>
              <a:rPr lang="ja-JP" altLang="en-US" dirty="0"/>
              <a:t>まとめとお願い</a:t>
            </a:r>
            <a:r>
              <a:rPr lang="en-US" altLang="ja-JP" dirty="0"/>
              <a:t>】</a:t>
            </a:r>
            <a:br>
              <a:rPr lang="ja-JP" altLang="en-US" dirty="0"/>
            </a:br>
            <a:br>
              <a:rPr lang="ja-JP" altLang="en-US" dirty="0"/>
            </a:b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dirty="0"/>
              <a:t>従来の「自前主義」は日本文化において大切ですが、現在はサプライチェーンの変化や国際問題などをふまえ、生活・ビジネス環境を「自ら」「地域で」整える必要があります。</a:t>
            </a:r>
            <a:br>
              <a:rPr lang="ja-JP" altLang="en-US" dirty="0"/>
            </a:br>
            <a:br>
              <a:rPr lang="ja-JP" altLang="en-US" dirty="0"/>
            </a:br>
            <a:r>
              <a:rPr lang="ja-JP" altLang="en-US" dirty="0"/>
              <a:t>その一環として、社団のグループ参加スキームをご活用ください。</a:t>
            </a:r>
            <a:br>
              <a:rPr lang="ja-JP" altLang="en-US" dirty="0"/>
            </a:br>
            <a:r>
              <a:rPr lang="ja-JP" altLang="en-US" dirty="0"/>
              <a:t>採用企業が増えることで、参加者全員の収益向上にもつながります。</a:t>
            </a:r>
            <a:br>
              <a:rPr lang="ja-JP" altLang="en-US" dirty="0"/>
            </a:br>
            <a:br>
              <a:rPr lang="ja-JP" altLang="en-US" dirty="0"/>
            </a:br>
            <a:r>
              <a:rPr lang="ja-JP" altLang="en-US" dirty="0"/>
              <a:t>📩 ご意見・ご質問をお待ちしております。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0612C9-1D1C-F9C2-82D6-6CDD29D74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社団管理センターの事業</a:t>
            </a:r>
          </a:p>
        </p:txBody>
      </p:sp>
      <p:pic>
        <p:nvPicPr>
          <p:cNvPr id="5" name="コンテンツ プレースホルダー 4" descr="文字の書かれた紙&#10;&#10;AI 生成コンテンツは誤りを含む可能性があります。">
            <a:extLst>
              <a:ext uri="{FF2B5EF4-FFF2-40B4-BE49-F238E27FC236}">
                <a16:creationId xmlns:a16="http://schemas.microsoft.com/office/drawing/2014/main" id="{6643A06F-45F0-4BC0-E286-318F181F3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803" y="1228054"/>
            <a:ext cx="2932176" cy="1834896"/>
          </a:xfrm>
        </p:spPr>
      </p:pic>
      <p:pic>
        <p:nvPicPr>
          <p:cNvPr id="7" name="図 6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E0F7FB11-74D0-618D-FC5D-B93DDF019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18" y="3431671"/>
            <a:ext cx="3754498" cy="2655019"/>
          </a:xfrm>
          <a:prstGeom prst="rect">
            <a:avLst/>
          </a:prstGeom>
        </p:spPr>
      </p:pic>
      <p:pic>
        <p:nvPicPr>
          <p:cNvPr id="9" name="図 8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23116E0E-0AF3-82EA-7280-D7BD2C3F0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006" y="1635398"/>
            <a:ext cx="2531225" cy="1687484"/>
          </a:xfrm>
          <a:prstGeom prst="rect">
            <a:avLst/>
          </a:prstGeom>
        </p:spPr>
      </p:pic>
      <p:pic>
        <p:nvPicPr>
          <p:cNvPr id="11" name="図 10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20B63745-26A4-CF08-D32C-A3A812123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916" y="3267074"/>
            <a:ext cx="3708094" cy="287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45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460</Words>
  <Application>Microsoft Office PowerPoint</Application>
  <PresentationFormat>画面に合わせる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社団グループ参加のご提案</vt:lpstr>
      <vt:lpstr>社団体制の取り組み方</vt:lpstr>
      <vt:lpstr>グループ参加という新たな方法</vt:lpstr>
      <vt:lpstr>グループ参加のメリットと透明性</vt:lpstr>
      <vt:lpstr> 【社団コンテンツの活用方法】 </vt:lpstr>
      <vt:lpstr> 【ご提案のポイント】 </vt:lpstr>
      <vt:lpstr>  【まとめとお願い】  </vt:lpstr>
      <vt:lpstr>社団管理センターの事業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WADAHIDETA</cp:lastModifiedBy>
  <cp:revision>16</cp:revision>
  <dcterms:created xsi:type="dcterms:W3CDTF">2013-01-27T09:14:16Z</dcterms:created>
  <dcterms:modified xsi:type="dcterms:W3CDTF">2025-06-24T05:10:59Z</dcterms:modified>
  <cp:category/>
</cp:coreProperties>
</file>